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91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6" r:id="rId33"/>
    <p:sldId id="287" r:id="rId34"/>
    <p:sldId id="288" r:id="rId35"/>
    <p:sldId id="283" r:id="rId36"/>
    <p:sldId id="284" r:id="rId37"/>
    <p:sldId id="285" r:id="rId38"/>
    <p:sldId id="289" r:id="rId39"/>
    <p:sldId id="290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3A3A-D759-4F16-8BF7-E3AB1A47132A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929D9-6FEA-4845-98D9-FBC39A48E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133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3A3A-D759-4F16-8BF7-E3AB1A47132A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929D9-6FEA-4845-98D9-FBC39A48E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419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3A3A-D759-4F16-8BF7-E3AB1A47132A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929D9-6FEA-4845-98D9-FBC39A48E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139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3A3A-D759-4F16-8BF7-E3AB1A47132A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929D9-6FEA-4845-98D9-FBC39A48E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050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3A3A-D759-4F16-8BF7-E3AB1A47132A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929D9-6FEA-4845-98D9-FBC39A48E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605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3A3A-D759-4F16-8BF7-E3AB1A47132A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929D9-6FEA-4845-98D9-FBC39A48E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772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3A3A-D759-4F16-8BF7-E3AB1A47132A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929D9-6FEA-4845-98D9-FBC39A48E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436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3A3A-D759-4F16-8BF7-E3AB1A47132A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929D9-6FEA-4845-98D9-FBC39A48E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05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3A3A-D759-4F16-8BF7-E3AB1A47132A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929D9-6FEA-4845-98D9-FBC39A48E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13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3A3A-D759-4F16-8BF7-E3AB1A47132A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929D9-6FEA-4845-98D9-FBC39A48E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061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3A3A-D759-4F16-8BF7-E3AB1A47132A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929D9-6FEA-4845-98D9-FBC39A48E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57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3A3A-D759-4F16-8BF7-E3AB1A47132A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929D9-6FEA-4845-98D9-FBC39A48E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107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005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33" y="0"/>
            <a:ext cx="4727567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816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160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03" y="267788"/>
            <a:ext cx="6412412" cy="4809309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566" y="0"/>
            <a:ext cx="51115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55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3782249" y="5640196"/>
            <a:ext cx="62826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Zwycięzca konkursu!!</a:t>
            </a:r>
            <a:endParaRPr lang="pl-PL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079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0" y="0"/>
            <a:ext cx="5143500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947" y="0"/>
            <a:ext cx="4979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200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895" y="178985"/>
            <a:ext cx="4816784" cy="6422377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08" y="447720"/>
            <a:ext cx="4537166" cy="604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313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32" y="287382"/>
            <a:ext cx="4333603" cy="57781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061" y="287382"/>
            <a:ext cx="4509952" cy="601326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891" y="1802674"/>
            <a:ext cx="3471453" cy="462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789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02" y="0"/>
            <a:ext cx="5143500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130" y="1362347"/>
            <a:ext cx="3740876" cy="374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65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955" y="2464526"/>
            <a:ext cx="5579290" cy="4184468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5" y="78378"/>
            <a:ext cx="6902995" cy="517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22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67" y="583474"/>
            <a:ext cx="4831302" cy="5407784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143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379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870" y="374467"/>
            <a:ext cx="7048997" cy="441524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16" y="0"/>
            <a:ext cx="51454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05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195" y="1891084"/>
            <a:ext cx="5801784" cy="4351338"/>
          </a:xfr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55" y="391795"/>
            <a:ext cx="5636228" cy="565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02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" t="4445" r="-1"/>
          <a:stretch/>
        </p:blipFill>
        <p:spPr>
          <a:xfrm>
            <a:off x="931817" y="304800"/>
            <a:ext cx="3067050" cy="65532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128" y="158141"/>
            <a:ext cx="4956316" cy="660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6747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954" y="555171"/>
            <a:ext cx="3657600" cy="48768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912" y="95795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178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926" y="336822"/>
            <a:ext cx="10058400" cy="4929663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30" y="-69669"/>
            <a:ext cx="38680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7472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72" y="2116183"/>
            <a:ext cx="6171475" cy="4628606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157" y="22609"/>
            <a:ext cx="4830536" cy="644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3221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01" y="0"/>
            <a:ext cx="5143500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862" y="78377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4835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09" y="0"/>
            <a:ext cx="5163359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594" y="0"/>
            <a:ext cx="51633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259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859" y="0"/>
            <a:ext cx="9108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5853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5" y="487680"/>
            <a:ext cx="6154057" cy="461554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130" y="12192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538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73" y="435429"/>
            <a:ext cx="6560457" cy="492034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605" y="121920"/>
            <a:ext cx="4870813" cy="649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1645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87" y="0"/>
            <a:ext cx="5143500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485" y="113212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167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zawartości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060" y="512207"/>
            <a:ext cx="3748070" cy="6245605"/>
          </a:xfr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320" y="400593"/>
            <a:ext cx="4786612" cy="635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6608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89" y="69668"/>
            <a:ext cx="6858000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309" y="313509"/>
            <a:ext cx="5029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279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93" y="0"/>
            <a:ext cx="5143500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480" y="60960"/>
            <a:ext cx="5129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8939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14" y="0"/>
            <a:ext cx="3092824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217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3073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25" y="0"/>
            <a:ext cx="3092824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362" y="130628"/>
            <a:ext cx="54856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063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7" y="69669"/>
            <a:ext cx="5143500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383" y="1802674"/>
            <a:ext cx="6055360" cy="454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993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902" y="85969"/>
            <a:ext cx="7184944" cy="538870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63" y="0"/>
            <a:ext cx="4819426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097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7438514" y="1287027"/>
            <a:ext cx="46301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dirty="0" smtClean="0">
                <a:ln w="0"/>
                <a:solidFill>
                  <a:schemeClr val="bg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Śnię o feriach….</a:t>
            </a:r>
            <a:endParaRPr lang="pl-PL" sz="5400" dirty="0">
              <a:ln w="0"/>
              <a:solidFill>
                <a:schemeClr val="bg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7487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382" y="0"/>
            <a:ext cx="5142484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382" y="60960"/>
            <a:ext cx="38542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711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377" y="0"/>
            <a:ext cx="6943635" cy="520772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844" y="0"/>
            <a:ext cx="50171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405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57" y="87086"/>
            <a:ext cx="6858000" cy="6858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91" t="19556" r="-5027" b="20127"/>
          <a:stretch/>
        </p:blipFill>
        <p:spPr>
          <a:xfrm>
            <a:off x="7262946" y="705394"/>
            <a:ext cx="4537167" cy="549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329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960" y="176347"/>
            <a:ext cx="8804366" cy="6603275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4103382" y="6093489"/>
            <a:ext cx="76272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Wyróżnienie w konkursie!</a:t>
            </a:r>
            <a:endParaRPr lang="pl-PL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5459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31" y="191588"/>
            <a:ext cx="3099175" cy="4124359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646" y="365760"/>
            <a:ext cx="3735643" cy="469968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340" y="365760"/>
            <a:ext cx="4396008" cy="5334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31" y="3874964"/>
            <a:ext cx="2745951" cy="2792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452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" y="87086"/>
            <a:ext cx="6618513" cy="4963885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0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8286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9EBAB5BE8064CBF9FC515B8C7C6C6" ma:contentTypeVersion="14" ma:contentTypeDescription="Create a new document." ma:contentTypeScope="" ma:versionID="08a829038eb75887042e50b30068703a">
  <xsd:schema xmlns:xsd="http://www.w3.org/2001/XMLSchema" xmlns:xs="http://www.w3.org/2001/XMLSchema" xmlns:p="http://schemas.microsoft.com/office/2006/metadata/properties" xmlns:ns3="3660484f-86ec-42c0-8b5d-2f237b820cf3" xmlns:ns4="1989ab9f-daac-4b9a-bbd5-646555d26972" targetNamespace="http://schemas.microsoft.com/office/2006/metadata/properties" ma:root="true" ma:fieldsID="e4f3f24d62313999bc4bd1434cef3d10" ns3:_="" ns4:_="">
    <xsd:import namespace="3660484f-86ec-42c0-8b5d-2f237b820cf3"/>
    <xsd:import namespace="1989ab9f-daac-4b9a-bbd5-646555d2697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60484f-86ec-42c0-8b5d-2f237b820c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89ab9f-daac-4b9a-bbd5-646555d2697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6381758-C6EC-453F-A65A-5EC518BB82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60484f-86ec-42c0-8b5d-2f237b820cf3"/>
    <ds:schemaRef ds:uri="1989ab9f-daac-4b9a-bbd5-646555d269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0B1BC3-1062-47BF-9883-27A9364BB3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484792-9411-4C6B-B5D2-9F7CA4BDC580}">
  <ds:schemaRefs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3660484f-86ec-42c0-8b5d-2f237b820cf3"/>
    <ds:schemaRef ds:uri="http://schemas.microsoft.com/office/2006/metadata/properties"/>
    <ds:schemaRef ds:uri="http://schemas.openxmlformats.org/package/2006/metadata/core-properties"/>
    <ds:schemaRef ds:uri="1989ab9f-daac-4b9a-bbd5-646555d26972"/>
    <ds:schemaRef ds:uri="http://purl.org/dc/dcmitype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11</Words>
  <Application>Microsoft Office PowerPoint</Application>
  <PresentationFormat>Panoramiczny</PresentationFormat>
  <Paragraphs>3</Paragraphs>
  <Slides>36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Barbara Kuduk</dc:creator>
  <cp:lastModifiedBy>Konto Microsoft</cp:lastModifiedBy>
  <cp:revision>13</cp:revision>
  <dcterms:created xsi:type="dcterms:W3CDTF">2024-01-16T15:31:13Z</dcterms:created>
  <dcterms:modified xsi:type="dcterms:W3CDTF">2024-01-24T16:15:43Z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0x0101004CE9EBAB5BE8064CBF9FC515B8C7C6C6</vt:lpwstr>
  </property>
</Properties>
</file>